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Big Shoulders Display" charset="1" panose="00000000000000000000"/>
      <p:regular r:id="rId14"/>
    </p:embeddedFont>
    <p:embeddedFont>
      <p:font typeface="Big Shoulders Display Bold" charset="1" panose="00000000000000000000"/>
      <p:regular r:id="rId15"/>
    </p:embeddedFont>
    <p:embeddedFont>
      <p:font typeface="Big Shoulders Display Thin" charset="1" panose="00000000000000000000"/>
      <p:regular r:id="rId16"/>
    </p:embeddedFont>
    <p:embeddedFont>
      <p:font typeface="Big Shoulders Display Medium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jpe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jpeg" Type="http://schemas.openxmlformats.org/officeDocument/2006/relationships/image"/><Relationship Id="rId7" Target="../media/VAFwsFcwCR8.mp4" Type="http://schemas.openxmlformats.org/officeDocument/2006/relationships/video"/><Relationship Id="rId8" Target="../media/VAFwsFcwCR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84665" y="0"/>
            <a:ext cx="9525" cy="73152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-338148">
            <a:off x="4527461" y="1600494"/>
            <a:ext cx="3584616" cy="3584616"/>
            <a:chOff x="0" y="0"/>
            <a:chExt cx="4779489" cy="4779489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0" y="0"/>
              <a:ext cx="4779489" cy="4779489"/>
            </a:xfrm>
            <a:custGeom>
              <a:avLst/>
              <a:gdLst/>
              <a:ahLst/>
              <a:cxnLst/>
              <a:rect r="r" b="b" t="t" l="l"/>
              <a:pathLst>
                <a:path h="4779489" w="4779489">
                  <a:moveTo>
                    <a:pt x="0" y="0"/>
                  </a:moveTo>
                  <a:lnTo>
                    <a:pt x="4779489" y="0"/>
                  </a:lnTo>
                  <a:lnTo>
                    <a:pt x="4779489" y="4779489"/>
                  </a:lnTo>
                  <a:lnTo>
                    <a:pt x="0" y="4779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962" y="19962"/>
              <a:ext cx="4739565" cy="4739565"/>
            </a:xfrm>
            <a:custGeom>
              <a:avLst/>
              <a:gdLst/>
              <a:ahLst/>
              <a:cxnLst/>
              <a:rect r="r" b="b" t="t" l="l"/>
              <a:pathLst>
                <a:path h="4739565" w="4739565">
                  <a:moveTo>
                    <a:pt x="0" y="0"/>
                  </a:moveTo>
                  <a:lnTo>
                    <a:pt x="4739565" y="0"/>
                  </a:lnTo>
                  <a:lnTo>
                    <a:pt x="4739565" y="4739565"/>
                  </a:lnTo>
                  <a:lnTo>
                    <a:pt x="0" y="4739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48533" y="5943142"/>
            <a:ext cx="455735" cy="423834"/>
          </a:xfrm>
          <a:custGeom>
            <a:avLst/>
            <a:gdLst/>
            <a:ahLst/>
            <a:cxnLst/>
            <a:rect r="r" b="b" t="t" l="l"/>
            <a:pathLst>
              <a:path h="423834" w="455735">
                <a:moveTo>
                  <a:pt x="0" y="0"/>
                </a:moveTo>
                <a:lnTo>
                  <a:pt x="455735" y="0"/>
                </a:lnTo>
                <a:lnTo>
                  <a:pt x="455735" y="423833"/>
                </a:lnTo>
                <a:lnTo>
                  <a:pt x="0" y="423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363855" y="6583680"/>
            <a:ext cx="9753600" cy="508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466845" y="2187625"/>
            <a:ext cx="3788491" cy="4808823"/>
            <a:chOff x="0" y="0"/>
            <a:chExt cx="5051321" cy="64117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7625"/>
              <a:ext cx="5051321" cy="1133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80595"/>
              <a:ext cx="5051321" cy="513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2776" spc="416">
                  <a:solidFill>
                    <a:srgbClr val="C6C3FF"/>
                  </a:solidFill>
                  <a:latin typeface="Lato Bold"/>
                </a:rPr>
                <a:t>BY- GALAXIAGEEKS</a:t>
              </a:r>
            </a:p>
            <a:p>
              <a:pPr algn="ctr">
                <a:lnSpc>
                  <a:spcPts val="2907"/>
                </a:lnSpc>
              </a:pP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SHRUTIKA BAGUL</a:t>
              </a: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ARYAN GHATGE</a:t>
              </a: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SHRADDHA DHAKAD</a:t>
              </a: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RAJ MANE</a:t>
              </a: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SMIT JOSHI</a:t>
              </a:r>
            </a:p>
            <a:p>
              <a:pPr marL="448340" indent="-224170" lvl="1">
                <a:lnSpc>
                  <a:spcPts val="2907"/>
                </a:lnSpc>
                <a:buFont typeface="Arial"/>
                <a:buChar char="•"/>
              </a:pPr>
              <a:r>
                <a:rPr lang="en-US" sz="2076" spc="311">
                  <a:solidFill>
                    <a:srgbClr val="C6C3FF"/>
                  </a:solidFill>
                  <a:latin typeface="Lato Bold"/>
                </a:rPr>
                <a:t>NIKITA CHOUDHARI</a:t>
              </a:r>
            </a:p>
            <a:p>
              <a:pPr>
                <a:lnSpc>
                  <a:spcPts val="29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792925" y="825426"/>
            <a:ext cx="599605" cy="42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6382" y="460094"/>
            <a:ext cx="4078618" cy="238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  <a:spcBef>
                <a:spcPct val="0"/>
              </a:spcBef>
            </a:pPr>
            <a:r>
              <a:rPr lang="en-US" sz="8410">
                <a:solidFill>
                  <a:srgbClr val="FFFFFF"/>
                </a:solidFill>
                <a:latin typeface="Big Shoulders Display Bold"/>
              </a:rPr>
              <a:t>PLANETARY TOURISM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5506" y="6651409"/>
            <a:ext cx="455735" cy="423834"/>
          </a:xfrm>
          <a:custGeom>
            <a:avLst/>
            <a:gdLst/>
            <a:ahLst/>
            <a:cxnLst/>
            <a:rect r="r" b="b" t="t" l="l"/>
            <a:pathLst>
              <a:path h="423834" w="455735">
                <a:moveTo>
                  <a:pt x="0" y="0"/>
                </a:moveTo>
                <a:lnTo>
                  <a:pt x="455735" y="0"/>
                </a:lnTo>
                <a:lnTo>
                  <a:pt x="455735" y="423834"/>
                </a:lnTo>
                <a:lnTo>
                  <a:pt x="0" y="42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94533" y="0"/>
            <a:ext cx="9525" cy="73152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760039">
            <a:off x="2307798" y="0"/>
            <a:ext cx="2286735" cy="228673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34268" y="431393"/>
            <a:ext cx="40216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11"/>
              </a:lnSpc>
            </a:pPr>
            <a:r>
              <a:rPr lang="en-US" sz="6342">
                <a:solidFill>
                  <a:srgbClr val="FFFFFF"/>
                </a:solidFill>
                <a:latin typeface="Big Shoulders Display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7350" y="1667702"/>
            <a:ext cx="4375525" cy="464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4"/>
              </a:lnSpc>
            </a:pPr>
            <a:r>
              <a:rPr lang="en-US" sz="2308">
                <a:solidFill>
                  <a:srgbClr val="FFFFFF"/>
                </a:solidFill>
                <a:latin typeface="Lato"/>
              </a:rPr>
              <a:t>The Planetary Tourism Office is a pioneering venture that extends the boundaries of adventure and exploration beyond our home planet. </a:t>
            </a:r>
          </a:p>
          <a:p>
            <a:pPr>
              <a:lnSpc>
                <a:spcPts val="3694"/>
              </a:lnSpc>
            </a:pPr>
            <a:r>
              <a:rPr lang="en-US" sz="2308">
                <a:solidFill>
                  <a:srgbClr val="FFFFFF"/>
                </a:solidFill>
                <a:latin typeface="Lato"/>
              </a:rPr>
              <a:t>This office is dedicated to facilitating safe, informative, and thrilling space travel experiences for the intrepid souls seeking to explore worlds beyond Earth.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3995" y="6891901"/>
            <a:ext cx="599605" cy="42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002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1095186" y="5140590"/>
            <a:ext cx="2754015" cy="13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5"/>
              </a:lnSpc>
            </a:pPr>
            <a:r>
              <a:rPr lang="en-US" sz="746" spc="26">
                <a:solidFill>
                  <a:srgbClr val="FFFFFF"/>
                </a:solidFill>
                <a:latin typeface="Lato"/>
              </a:rPr>
              <a:t>GALAXIAGEEKS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17437" y="1334595"/>
            <a:ext cx="4200042" cy="4646010"/>
            <a:chOff x="0" y="0"/>
            <a:chExt cx="5600056" cy="61946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600056" cy="2384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6"/>
                </a:lnSpc>
              </a:pPr>
              <a:r>
                <a:rPr lang="en-US" sz="5905">
                  <a:solidFill>
                    <a:srgbClr val="FFFFFF"/>
                  </a:solidFill>
                  <a:latin typeface="Big Shoulders Display Bold"/>
                </a:rPr>
                <a:t>PROBLEM STATEMENT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23072"/>
              <a:ext cx="3895275" cy="3371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5"/>
                </a:lnSpc>
              </a:pPr>
              <a:r>
                <a:rPr lang="en-US" sz="2584">
                  <a:solidFill>
                    <a:srgbClr val="FFFFFF"/>
                  </a:solidFill>
                  <a:latin typeface="Lato"/>
                </a:rPr>
                <a:t>Develop a planetary tourism office to implement travelling of tourists to different planets.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8158" y="1549089"/>
            <a:ext cx="5060168" cy="412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3"/>
              </a:lnSpc>
            </a:pPr>
            <a:r>
              <a:rPr lang="en-US" sz="2302">
                <a:solidFill>
                  <a:srgbClr val="FFFFFF"/>
                </a:solidFill>
                <a:latin typeface="Lato"/>
              </a:rPr>
              <a:t>Inspired by the growing interest in space exploration, we envisioned a digital platform to ignite public enthusiasm for interplanetary adventures by recognising the need for accessible information and trip planning. We embarked on creating a user friendly web app for Seamless Planetary Tourism experience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2065" y="6583680"/>
            <a:ext cx="9753600" cy="508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5400000">
            <a:off x="8137401" y="5072795"/>
            <a:ext cx="2754015" cy="13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5"/>
              </a:lnSpc>
            </a:pPr>
            <a:r>
              <a:rPr lang="en-US" sz="746" spc="26">
                <a:solidFill>
                  <a:srgbClr val="FFFFFF"/>
                </a:solidFill>
                <a:latin typeface="Lato"/>
              </a:rPr>
              <a:t>GALAXIAGEEKS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78861" y="5915354"/>
            <a:ext cx="455735" cy="423834"/>
          </a:xfrm>
          <a:custGeom>
            <a:avLst/>
            <a:gdLst/>
            <a:ahLst/>
            <a:cxnLst/>
            <a:rect r="r" b="b" t="t" l="l"/>
            <a:pathLst>
              <a:path h="423834" w="455735">
                <a:moveTo>
                  <a:pt x="0" y="0"/>
                </a:moveTo>
                <a:lnTo>
                  <a:pt x="455735" y="0"/>
                </a:lnTo>
                <a:lnTo>
                  <a:pt x="455735" y="423833"/>
                </a:lnTo>
                <a:lnTo>
                  <a:pt x="0" y="42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4119928" y="104270"/>
            <a:ext cx="9525" cy="73152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86587" y="1479456"/>
            <a:ext cx="1073148" cy="1073148"/>
            <a:chOff x="0" y="0"/>
            <a:chExt cx="1430864" cy="1430864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0" y="0"/>
              <a:ext cx="1430864" cy="1430864"/>
            </a:xfrm>
            <a:custGeom>
              <a:avLst/>
              <a:gdLst/>
              <a:ahLst/>
              <a:cxnLst/>
              <a:rect r="r" b="b" t="t" l="l"/>
              <a:pathLst>
                <a:path h="1430864" w="1430864">
                  <a:moveTo>
                    <a:pt x="0" y="0"/>
                  </a:moveTo>
                  <a:lnTo>
                    <a:pt x="1430864" y="0"/>
                  </a:lnTo>
                  <a:lnTo>
                    <a:pt x="1430864" y="1430864"/>
                  </a:lnTo>
                  <a:lnTo>
                    <a:pt x="0" y="1430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76" y="5976"/>
              <a:ext cx="1418912" cy="1418912"/>
            </a:xfrm>
            <a:custGeom>
              <a:avLst/>
              <a:gdLst/>
              <a:ahLst/>
              <a:cxnLst/>
              <a:rect r="r" b="b" t="t" l="l"/>
              <a:pathLst>
                <a:path h="1418912" w="1418912">
                  <a:moveTo>
                    <a:pt x="0" y="0"/>
                  </a:moveTo>
                  <a:lnTo>
                    <a:pt x="1418912" y="0"/>
                  </a:lnTo>
                  <a:lnTo>
                    <a:pt x="1418912" y="1418912"/>
                  </a:lnTo>
                  <a:lnTo>
                    <a:pt x="0" y="1418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8873" y="-302118"/>
            <a:ext cx="1034727" cy="1034727"/>
            <a:chOff x="0" y="0"/>
            <a:chExt cx="1379636" cy="1379636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0" y="0"/>
              <a:ext cx="1379636" cy="1379636"/>
            </a:xfrm>
            <a:custGeom>
              <a:avLst/>
              <a:gdLst/>
              <a:ahLst/>
              <a:cxnLst/>
              <a:rect r="r" b="b" t="t" l="l"/>
              <a:pathLst>
                <a:path h="1379636" w="1379636">
                  <a:moveTo>
                    <a:pt x="0" y="0"/>
                  </a:moveTo>
                  <a:lnTo>
                    <a:pt x="1379636" y="0"/>
                  </a:lnTo>
                  <a:lnTo>
                    <a:pt x="1379636" y="1379636"/>
                  </a:lnTo>
                  <a:lnTo>
                    <a:pt x="0" y="1379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762" y="5762"/>
              <a:ext cx="1368112" cy="1368112"/>
            </a:xfrm>
            <a:custGeom>
              <a:avLst/>
              <a:gdLst/>
              <a:ahLst/>
              <a:cxnLst/>
              <a:rect r="r" b="b" t="t" l="l"/>
              <a:pathLst>
                <a:path h="1368112" w="1368112">
                  <a:moveTo>
                    <a:pt x="0" y="0"/>
                  </a:moveTo>
                  <a:lnTo>
                    <a:pt x="1368112" y="0"/>
                  </a:lnTo>
                  <a:lnTo>
                    <a:pt x="1368112" y="1368112"/>
                  </a:lnTo>
                  <a:lnTo>
                    <a:pt x="0" y="1368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26149" y="5079255"/>
            <a:ext cx="1436630" cy="1436630"/>
            <a:chOff x="0" y="0"/>
            <a:chExt cx="1915506" cy="1915506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0" y="0"/>
              <a:ext cx="1915506" cy="1915506"/>
            </a:xfrm>
            <a:custGeom>
              <a:avLst/>
              <a:gdLst/>
              <a:ahLst/>
              <a:cxnLst/>
              <a:rect r="r" b="b" t="t" l="l"/>
              <a:pathLst>
                <a:path h="1915506" w="1915506">
                  <a:moveTo>
                    <a:pt x="0" y="0"/>
                  </a:moveTo>
                  <a:lnTo>
                    <a:pt x="1915506" y="0"/>
                  </a:lnTo>
                  <a:lnTo>
                    <a:pt x="1915506" y="1915506"/>
                  </a:lnTo>
                  <a:lnTo>
                    <a:pt x="0" y="1915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000" y="8000"/>
              <a:ext cx="1899506" cy="1899506"/>
            </a:xfrm>
            <a:custGeom>
              <a:avLst/>
              <a:gdLst/>
              <a:ahLst/>
              <a:cxnLst/>
              <a:rect r="r" b="b" t="t" l="l"/>
              <a:pathLst>
                <a:path h="1899506" w="1899506">
                  <a:moveTo>
                    <a:pt x="0" y="0"/>
                  </a:moveTo>
                  <a:lnTo>
                    <a:pt x="1899506" y="0"/>
                  </a:lnTo>
                  <a:lnTo>
                    <a:pt x="1899506" y="1899506"/>
                  </a:lnTo>
                  <a:lnTo>
                    <a:pt x="0" y="189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64893" y="-194631"/>
            <a:ext cx="927513" cy="927513"/>
            <a:chOff x="0" y="0"/>
            <a:chExt cx="1236684" cy="1236684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0" y="0"/>
              <a:ext cx="1236684" cy="1236684"/>
            </a:xfrm>
            <a:custGeom>
              <a:avLst/>
              <a:gdLst/>
              <a:ahLst/>
              <a:cxnLst/>
              <a:rect r="r" b="b" t="t" l="l"/>
              <a:pathLst>
                <a:path h="1236684" w="1236684">
                  <a:moveTo>
                    <a:pt x="0" y="0"/>
                  </a:moveTo>
                  <a:lnTo>
                    <a:pt x="1236684" y="0"/>
                  </a:lnTo>
                  <a:lnTo>
                    <a:pt x="1236684" y="1236684"/>
                  </a:lnTo>
                  <a:lnTo>
                    <a:pt x="0" y="123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165" y="5165"/>
              <a:ext cx="1226354" cy="1226354"/>
            </a:xfrm>
            <a:custGeom>
              <a:avLst/>
              <a:gdLst/>
              <a:ahLst/>
              <a:cxnLst/>
              <a:rect r="r" b="b" t="t" l="l"/>
              <a:pathLst>
                <a:path h="1226354" w="1226354">
                  <a:moveTo>
                    <a:pt x="0" y="0"/>
                  </a:moveTo>
                  <a:lnTo>
                    <a:pt x="1226354" y="0"/>
                  </a:lnTo>
                  <a:lnTo>
                    <a:pt x="1226354" y="1226354"/>
                  </a:lnTo>
                  <a:lnTo>
                    <a:pt x="0" y="12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41522" y="4800547"/>
            <a:ext cx="1326723" cy="1326723"/>
            <a:chOff x="0" y="0"/>
            <a:chExt cx="1768964" cy="1768964"/>
          </a:xfrm>
        </p:grpSpPr>
        <p:sp>
          <p:nvSpPr>
            <p:cNvPr name="Freeform 20" id="20"/>
            <p:cNvSpPr/>
            <p:nvPr/>
          </p:nvSpPr>
          <p:spPr>
            <a:xfrm flipH="false" flipV="false" rot="-5400000">
              <a:off x="0" y="0"/>
              <a:ext cx="1768964" cy="1768964"/>
            </a:xfrm>
            <a:custGeom>
              <a:avLst/>
              <a:gdLst/>
              <a:ahLst/>
              <a:cxnLst/>
              <a:rect r="r" b="b" t="t" l="l"/>
              <a:pathLst>
                <a:path h="1768964" w="1768964">
                  <a:moveTo>
                    <a:pt x="0" y="0"/>
                  </a:moveTo>
                  <a:lnTo>
                    <a:pt x="1768964" y="0"/>
                  </a:lnTo>
                  <a:lnTo>
                    <a:pt x="1768964" y="1768964"/>
                  </a:lnTo>
                  <a:lnTo>
                    <a:pt x="0" y="1768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88" y="7388"/>
              <a:ext cx="1754188" cy="1754188"/>
            </a:xfrm>
            <a:custGeom>
              <a:avLst/>
              <a:gdLst/>
              <a:ahLst/>
              <a:cxnLst/>
              <a:rect r="r" b="b" t="t" l="l"/>
              <a:pathLst>
                <a:path h="1754188" w="1754188">
                  <a:moveTo>
                    <a:pt x="0" y="0"/>
                  </a:moveTo>
                  <a:lnTo>
                    <a:pt x="1754188" y="0"/>
                  </a:lnTo>
                  <a:lnTo>
                    <a:pt x="1754188" y="1754188"/>
                  </a:lnTo>
                  <a:lnTo>
                    <a:pt x="0" y="175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253053" y="1374172"/>
            <a:ext cx="1821495" cy="1692334"/>
          </a:xfrm>
          <a:custGeom>
            <a:avLst/>
            <a:gdLst/>
            <a:ahLst/>
            <a:cxnLst/>
            <a:rect r="r" b="b" t="t" l="l"/>
            <a:pathLst>
              <a:path h="1692334" w="1821495">
                <a:moveTo>
                  <a:pt x="0" y="0"/>
                </a:moveTo>
                <a:lnTo>
                  <a:pt x="1821495" y="0"/>
                </a:lnTo>
                <a:lnTo>
                  <a:pt x="1821495" y="1692335"/>
                </a:lnTo>
                <a:lnTo>
                  <a:pt x="0" y="1692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64822" y="3190332"/>
            <a:ext cx="3797956" cy="99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6"/>
              </a:lnSpc>
            </a:pPr>
            <a:r>
              <a:rPr lang="en-US" sz="6933">
                <a:solidFill>
                  <a:srgbClr val="FFFFFF"/>
                </a:solidFill>
                <a:latin typeface="Big Shoulders Display Bold"/>
              </a:rPr>
              <a:t>MOTIVATION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89221" y="761184"/>
            <a:ext cx="599605" cy="42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1183394"/>
            <a:ext cx="7818247" cy="2154489"/>
            <a:chOff x="0" y="0"/>
            <a:chExt cx="10424329" cy="287265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0424329" cy="2363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78"/>
                </a:lnSpc>
              </a:pPr>
              <a:r>
                <a:rPr lang="en-US" sz="5815">
                  <a:solidFill>
                    <a:srgbClr val="FFFFFF"/>
                  </a:solidFill>
                  <a:latin typeface="Big Shoulders Display Bold"/>
                </a:rPr>
                <a:t>OBJECTIVES </a:t>
              </a:r>
            </a:p>
            <a:p>
              <a:pPr>
                <a:lnSpc>
                  <a:spcPts val="6978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40321"/>
              <a:ext cx="8849951" cy="332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9115" y="2766440"/>
            <a:ext cx="8010652" cy="227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8488" indent="-249244" lvl="1">
              <a:lnSpc>
                <a:spcPts val="3694"/>
              </a:lnSpc>
              <a:buFont typeface="Arial"/>
              <a:buChar char="•"/>
            </a:pPr>
            <a:r>
              <a:rPr lang="en-US" sz="2308">
                <a:solidFill>
                  <a:srgbClr val="FFFFFF"/>
                </a:solidFill>
                <a:latin typeface="Lato"/>
              </a:rPr>
              <a:t>promote space tourism awareness</a:t>
            </a:r>
          </a:p>
          <a:p>
            <a:pPr marL="498488" indent="-249244" lvl="1">
              <a:lnSpc>
                <a:spcPts val="3694"/>
              </a:lnSpc>
              <a:buFont typeface="Arial"/>
              <a:buChar char="•"/>
            </a:pPr>
            <a:r>
              <a:rPr lang="en-US" sz="2308">
                <a:solidFill>
                  <a:srgbClr val="FFFFFF"/>
                </a:solidFill>
                <a:latin typeface="Lato"/>
              </a:rPr>
              <a:t>ensure safety and reliability</a:t>
            </a:r>
          </a:p>
          <a:p>
            <a:pPr marL="498488" indent="-249244" lvl="1">
              <a:lnSpc>
                <a:spcPts val="3694"/>
              </a:lnSpc>
              <a:buFont typeface="Arial"/>
              <a:buChar char="•"/>
            </a:pPr>
            <a:r>
              <a:rPr lang="en-US" sz="2308">
                <a:solidFill>
                  <a:srgbClr val="FFFFFF"/>
                </a:solidFill>
                <a:latin typeface="Lato"/>
              </a:rPr>
              <a:t>ensure affordability and accessibility</a:t>
            </a:r>
          </a:p>
          <a:p>
            <a:pPr marL="498488" indent="-249244" lvl="1">
              <a:lnSpc>
                <a:spcPts val="3694"/>
              </a:lnSpc>
              <a:buFont typeface="Arial"/>
              <a:buChar char="•"/>
            </a:pPr>
            <a:r>
              <a:rPr lang="en-US" sz="2308">
                <a:solidFill>
                  <a:srgbClr val="FFFFFF"/>
                </a:solidFill>
                <a:latin typeface="Lato"/>
              </a:rPr>
              <a:t>Create unforgettable customer experiences </a:t>
            </a:r>
          </a:p>
          <a:p>
            <a:pPr marL="498488" indent="-249244" lvl="1">
              <a:lnSpc>
                <a:spcPts val="3694"/>
              </a:lnSpc>
              <a:buFont typeface="Arial"/>
              <a:buChar char="•"/>
            </a:pPr>
            <a:r>
              <a:rPr lang="en-US" sz="2308">
                <a:solidFill>
                  <a:srgbClr val="FFFFFF"/>
                </a:solidFill>
                <a:latin typeface="Lato"/>
              </a:rPr>
              <a:t> promote user friendly interaction with the environment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384665" y="0"/>
            <a:ext cx="9525" cy="73152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-1363855" y="6583680"/>
            <a:ext cx="9753600" cy="508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8" id="8"/>
          <p:cNvSpPr/>
          <p:nvPr/>
        </p:nvSpPr>
        <p:spPr>
          <a:xfrm flipH="false" flipV="false" rot="-1021954">
            <a:off x="5925669" y="733769"/>
            <a:ext cx="1444230" cy="2674500"/>
          </a:xfrm>
          <a:custGeom>
            <a:avLst/>
            <a:gdLst/>
            <a:ahLst/>
            <a:cxnLst/>
            <a:rect r="r" b="b" t="t" l="l"/>
            <a:pathLst>
              <a:path h="2674500" w="1444230">
                <a:moveTo>
                  <a:pt x="0" y="0"/>
                </a:moveTo>
                <a:lnTo>
                  <a:pt x="1444230" y="0"/>
                </a:lnTo>
                <a:lnTo>
                  <a:pt x="1444230" y="2674500"/>
                </a:lnTo>
                <a:lnTo>
                  <a:pt x="0" y="267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85075" y="760095"/>
            <a:ext cx="599605" cy="42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7711155" y="5140590"/>
            <a:ext cx="2754015" cy="13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5"/>
              </a:lnSpc>
            </a:pPr>
            <a:r>
              <a:rPr lang="en-US" sz="746" spc="26">
                <a:solidFill>
                  <a:srgbClr val="FFFFFF"/>
                </a:solidFill>
                <a:latin typeface="Lato"/>
              </a:rPr>
              <a:t>GALAXIAGEEKS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583680"/>
            <a:ext cx="9753600" cy="508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749225" y="5643314"/>
            <a:ext cx="455735" cy="423834"/>
          </a:xfrm>
          <a:custGeom>
            <a:avLst/>
            <a:gdLst/>
            <a:ahLst/>
            <a:cxnLst/>
            <a:rect r="r" b="b" t="t" l="l"/>
            <a:pathLst>
              <a:path h="423834" w="455735">
                <a:moveTo>
                  <a:pt x="0" y="0"/>
                </a:moveTo>
                <a:lnTo>
                  <a:pt x="455735" y="0"/>
                </a:lnTo>
                <a:lnTo>
                  <a:pt x="455735" y="423833"/>
                </a:lnTo>
                <a:lnTo>
                  <a:pt x="0" y="42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811" y="1827250"/>
            <a:ext cx="1493978" cy="1707404"/>
          </a:xfrm>
          <a:custGeom>
            <a:avLst/>
            <a:gdLst/>
            <a:ahLst/>
            <a:cxnLst/>
            <a:rect r="r" b="b" t="t" l="l"/>
            <a:pathLst>
              <a:path h="1707404" w="1493978">
                <a:moveTo>
                  <a:pt x="0" y="0"/>
                </a:moveTo>
                <a:lnTo>
                  <a:pt x="1493978" y="0"/>
                </a:lnTo>
                <a:lnTo>
                  <a:pt x="1493978" y="1707404"/>
                </a:lnTo>
                <a:lnTo>
                  <a:pt x="0" y="1707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9833" y="411507"/>
            <a:ext cx="1470341" cy="1642839"/>
          </a:xfrm>
          <a:custGeom>
            <a:avLst/>
            <a:gdLst/>
            <a:ahLst/>
            <a:cxnLst/>
            <a:rect r="r" b="b" t="t" l="l"/>
            <a:pathLst>
              <a:path h="1642839" w="1470341">
                <a:moveTo>
                  <a:pt x="0" y="0"/>
                </a:moveTo>
                <a:lnTo>
                  <a:pt x="1470342" y="0"/>
                </a:lnTo>
                <a:lnTo>
                  <a:pt x="1470342" y="1642839"/>
                </a:lnTo>
                <a:lnTo>
                  <a:pt x="0" y="164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5008" y="2194888"/>
            <a:ext cx="1707404" cy="1707404"/>
          </a:xfrm>
          <a:custGeom>
            <a:avLst/>
            <a:gdLst/>
            <a:ahLst/>
            <a:cxnLst/>
            <a:rect r="r" b="b" t="t" l="l"/>
            <a:pathLst>
              <a:path h="1707404" w="1707404">
                <a:moveTo>
                  <a:pt x="0" y="0"/>
                </a:moveTo>
                <a:lnTo>
                  <a:pt x="1707404" y="0"/>
                </a:lnTo>
                <a:lnTo>
                  <a:pt x="1707404" y="1707404"/>
                </a:lnTo>
                <a:lnTo>
                  <a:pt x="0" y="1707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520" y="4083050"/>
            <a:ext cx="1558313" cy="1560264"/>
          </a:xfrm>
          <a:custGeom>
            <a:avLst/>
            <a:gdLst/>
            <a:ahLst/>
            <a:cxnLst/>
            <a:rect r="r" b="b" t="t" l="l"/>
            <a:pathLst>
              <a:path h="1560264" w="1558313">
                <a:moveTo>
                  <a:pt x="0" y="0"/>
                </a:moveTo>
                <a:lnTo>
                  <a:pt x="1558313" y="0"/>
                </a:lnTo>
                <a:lnTo>
                  <a:pt x="1558313" y="1560264"/>
                </a:lnTo>
                <a:lnTo>
                  <a:pt x="0" y="15602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52177" y="4453492"/>
            <a:ext cx="2326898" cy="1438446"/>
          </a:xfrm>
          <a:custGeom>
            <a:avLst/>
            <a:gdLst/>
            <a:ahLst/>
            <a:cxnLst/>
            <a:rect r="r" b="b" t="t" l="l"/>
            <a:pathLst>
              <a:path h="1438446" w="2326898">
                <a:moveTo>
                  <a:pt x="0" y="0"/>
                </a:moveTo>
                <a:lnTo>
                  <a:pt x="2326898" y="0"/>
                </a:lnTo>
                <a:lnTo>
                  <a:pt x="2326898" y="1438446"/>
                </a:lnTo>
                <a:lnTo>
                  <a:pt x="0" y="1438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3679" t="-34733" r="-59167" b="-370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3700" y="-205553"/>
            <a:ext cx="5898607" cy="7520753"/>
          </a:xfrm>
          <a:custGeom>
            <a:avLst/>
            <a:gdLst/>
            <a:ahLst/>
            <a:cxnLst/>
            <a:rect r="r" b="b" t="t" l="l"/>
            <a:pathLst>
              <a:path h="7520753" w="5898607">
                <a:moveTo>
                  <a:pt x="0" y="0"/>
                </a:moveTo>
                <a:lnTo>
                  <a:pt x="5898606" y="0"/>
                </a:lnTo>
                <a:lnTo>
                  <a:pt x="5898606" y="7520753"/>
                </a:lnTo>
                <a:lnTo>
                  <a:pt x="0" y="7520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537" t="-23278" r="-74659" b="-232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297637">
            <a:off x="5716850" y="3692142"/>
            <a:ext cx="2697110" cy="2602711"/>
          </a:xfrm>
          <a:custGeom>
            <a:avLst/>
            <a:gdLst/>
            <a:ahLst/>
            <a:cxnLst/>
            <a:rect r="r" b="b" t="t" l="l"/>
            <a:pathLst>
              <a:path h="2602711" w="2697110">
                <a:moveTo>
                  <a:pt x="0" y="0"/>
                </a:moveTo>
                <a:lnTo>
                  <a:pt x="2697109" y="0"/>
                </a:lnTo>
                <a:lnTo>
                  <a:pt x="2697109" y="2602711"/>
                </a:lnTo>
                <a:lnTo>
                  <a:pt x="0" y="26027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05355" y="809628"/>
            <a:ext cx="599605" cy="42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52484" y="3280599"/>
            <a:ext cx="3479822" cy="98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9"/>
              </a:lnSpc>
            </a:pPr>
            <a:r>
              <a:rPr lang="en-US" sz="6390">
                <a:solidFill>
                  <a:srgbClr val="FFFFFF"/>
                </a:solidFill>
                <a:latin typeface="Big Shoulders Display"/>
              </a:rPr>
              <a:t>TECH STACK 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2628" y="2387999"/>
            <a:ext cx="8979741" cy="3057532"/>
            <a:chOff x="0" y="0"/>
            <a:chExt cx="11972988" cy="40767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1972988" cy="545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38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76324"/>
              <a:ext cx="11972988" cy="3000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7179" indent="-248590" lvl="1">
                <a:lnSpc>
                  <a:spcPts val="3684"/>
                </a:lnSpc>
                <a:buFont typeface="Arial"/>
                <a:buChar char="•"/>
              </a:pPr>
              <a:r>
                <a:rPr lang="en-US" sz="2302">
                  <a:solidFill>
                    <a:srgbClr val="FFFFFF"/>
                  </a:solidFill>
                  <a:latin typeface="Lato"/>
                </a:rPr>
                <a:t>Virtual reality space tourism </a:t>
              </a:r>
            </a:p>
            <a:p>
              <a:pPr marL="497179" indent="-248590" lvl="1">
                <a:lnSpc>
                  <a:spcPts val="3684"/>
                </a:lnSpc>
                <a:buFont typeface="Arial"/>
                <a:buChar char="•"/>
              </a:pPr>
              <a:r>
                <a:rPr lang="en-US" sz="2302">
                  <a:solidFill>
                    <a:srgbClr val="FFFFFF"/>
                  </a:solidFill>
                  <a:latin typeface="Lato"/>
                </a:rPr>
                <a:t> interstellar travel possibilities </a:t>
              </a:r>
            </a:p>
            <a:p>
              <a:pPr marL="497179" indent="-248590" lvl="1">
                <a:lnSpc>
                  <a:spcPts val="3684"/>
                </a:lnSpc>
                <a:buFont typeface="Arial"/>
                <a:buChar char="•"/>
              </a:pPr>
              <a:r>
                <a:rPr lang="en-US" sz="2302">
                  <a:solidFill>
                    <a:srgbClr val="FFFFFF"/>
                  </a:solidFill>
                  <a:latin typeface="Lato"/>
                </a:rPr>
                <a:t>space based gaming and competitions </a:t>
              </a:r>
            </a:p>
            <a:p>
              <a:pPr marL="497179" indent="-248590" lvl="1">
                <a:lnSpc>
                  <a:spcPts val="3684"/>
                </a:lnSpc>
                <a:buFont typeface="Arial"/>
                <a:buChar char="•"/>
              </a:pPr>
              <a:r>
                <a:rPr lang="en-US" sz="2302">
                  <a:solidFill>
                    <a:srgbClr val="FFFFFF"/>
                  </a:solidFill>
                  <a:latin typeface="Lato"/>
                </a:rPr>
                <a:t>space archaeology expeditions </a:t>
              </a:r>
            </a:p>
            <a:p>
              <a:pPr marL="497179" indent="-248590" lvl="1">
                <a:lnSpc>
                  <a:spcPts val="3684"/>
                </a:lnSpc>
                <a:buFont typeface="Arial"/>
                <a:buChar char="•"/>
              </a:pPr>
              <a:r>
                <a:rPr lang="en-US" sz="2302">
                  <a:solidFill>
                    <a:srgbClr val="FFFFFF"/>
                  </a:solidFill>
                  <a:latin typeface="Lato"/>
                </a:rPr>
                <a:t>space related volunteer programs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194888" y="6583680"/>
            <a:ext cx="9753600" cy="508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1194888" y="0"/>
            <a:ext cx="9525" cy="73152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7" id="7"/>
          <p:cNvSpPr/>
          <p:nvPr/>
        </p:nvSpPr>
        <p:spPr>
          <a:xfrm flipH="false" flipV="false" rot="-404011">
            <a:off x="6274825" y="1455321"/>
            <a:ext cx="2332731" cy="2332731"/>
          </a:xfrm>
          <a:custGeom>
            <a:avLst/>
            <a:gdLst/>
            <a:ahLst/>
            <a:cxnLst/>
            <a:rect r="r" b="b" t="t" l="l"/>
            <a:pathLst>
              <a:path h="2332731" w="2332731">
                <a:moveTo>
                  <a:pt x="0" y="0"/>
                </a:moveTo>
                <a:lnTo>
                  <a:pt x="2332731" y="0"/>
                </a:lnTo>
                <a:lnTo>
                  <a:pt x="2332731" y="2332731"/>
                </a:lnTo>
                <a:lnTo>
                  <a:pt x="0" y="2332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232" y="1172779"/>
            <a:ext cx="6144444" cy="97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9"/>
              </a:lnSpc>
            </a:pPr>
            <a:r>
              <a:rPr lang="en-US" sz="6357">
                <a:solidFill>
                  <a:srgbClr val="FFFFFF"/>
                </a:solidFill>
                <a:latin typeface="Big Shoulders Display Bold"/>
              </a:rPr>
              <a:t>FUTURE SCOPE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877334" y="4968525"/>
            <a:ext cx="2754015" cy="13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5"/>
              </a:lnSpc>
            </a:pPr>
            <a:r>
              <a:rPr lang="en-US" sz="746" spc="26">
                <a:solidFill>
                  <a:srgbClr val="FFFFFF"/>
                </a:solidFill>
                <a:latin typeface="Lato"/>
              </a:rPr>
              <a:t>GALAXIAGEEKS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6269" y="761184"/>
            <a:ext cx="599605" cy="42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Big Shoulders Display"/>
              </a:rPr>
              <a:t>006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475" y="1374259"/>
            <a:ext cx="3940325" cy="3940325"/>
            <a:chOff x="0" y="0"/>
            <a:chExt cx="5253766" cy="5253766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0" y="0"/>
              <a:ext cx="5253766" cy="5253766"/>
            </a:xfrm>
            <a:custGeom>
              <a:avLst/>
              <a:gdLst/>
              <a:ahLst/>
              <a:cxnLst/>
              <a:rect r="r" b="b" t="t" l="l"/>
              <a:pathLst>
                <a:path h="5253766" w="5253766">
                  <a:moveTo>
                    <a:pt x="0" y="0"/>
                  </a:moveTo>
                  <a:lnTo>
                    <a:pt x="5253766" y="0"/>
                  </a:lnTo>
                  <a:lnTo>
                    <a:pt x="5253766" y="5253766"/>
                  </a:lnTo>
                  <a:lnTo>
                    <a:pt x="0" y="525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1943" y="21943"/>
              <a:ext cx="5209881" cy="5209881"/>
            </a:xfrm>
            <a:custGeom>
              <a:avLst/>
              <a:gdLst/>
              <a:ahLst/>
              <a:cxnLst/>
              <a:rect r="r" b="b" t="t" l="l"/>
              <a:pathLst>
                <a:path h="5209881" w="5209881">
                  <a:moveTo>
                    <a:pt x="0" y="0"/>
                  </a:moveTo>
                  <a:lnTo>
                    <a:pt x="5209881" y="0"/>
                  </a:lnTo>
                  <a:lnTo>
                    <a:pt x="5209881" y="5209881"/>
                  </a:lnTo>
                  <a:lnTo>
                    <a:pt x="0" y="520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344" t="0" r="344" b="6430"/>
          <a:stretch>
            <a:fillRect/>
          </a:stretch>
        </p:blipFill>
        <p:spPr>
          <a:xfrm flipH="false" flipV="false" rot="0">
            <a:off x="113115" y="131999"/>
            <a:ext cx="9514088" cy="59320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8203163" y="5678155"/>
            <a:ext cx="2754015" cy="13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5"/>
              </a:lnSpc>
            </a:pPr>
            <a:r>
              <a:rPr lang="en-US" sz="746" spc="26">
                <a:solidFill>
                  <a:srgbClr val="FFFFFF"/>
                </a:solidFill>
                <a:latin typeface="Lato"/>
              </a:rPr>
              <a:t>GALAXIAGEEKS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DAFwpE30t0o</dc:identifier>
  <dcterms:modified xsi:type="dcterms:W3CDTF">2011-08-01T06:04:30Z</dcterms:modified>
  <cp:revision>1</cp:revision>
  <dc:title>planetary tourism</dc:title>
</cp:coreProperties>
</file>